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E716A-AA0F-422C-8D29-297E01910687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3CF6D-B09A-44EF-8A31-FAA74E74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bomb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hyperlink" Target="http://www.google.co.in/imgres?imgurl=http://www.realadventures.com/listingimages/1232/1232975/m_1232975a.jpg&amp;imgrefurl=http://www.realadventures.com/listings/1232975_Bushmen-Cultural-Life-Tour-Hadzabe-Tribal-6Days-5&amp;usg=__edeBkU4-t4JMJe_CpoiWBJ0hgTE=&amp;h=320&amp;w=480&amp;sz=55&amp;hl=en&amp;start=8&amp;zoom=1&amp;tbnid=gip063-cTZbFyM:&amp;tbnh=86&amp;tbnw=129&amp;ei=KMnHTpKQMYjprQeb4qjBDg&amp;prev=/search?q=Bushmen+tribes&amp;hl=en&amp;sa=N&amp;rlz=1T4ADSA_enIN433IN433&amp;biw=1366&amp;bih=470&amp;tbm=isch&amp;prmd=imvns&amp;itbs=1" TargetMode="External"/><Relationship Id="rId3" Type="http://schemas.openxmlformats.org/officeDocument/2006/relationships/hyperlink" Target="http://www.google.co.in/imgres?imgurl=http://farm5.static.flickr.com/4110/5012497122_45b76a063b.jpg&amp;imgrefurl=http://www.flickr.com/photos/world_discoverer/5012497122/&amp;usg=__gHD1ngeVDlJTWmFFhbslRMuIYzs=&amp;h=500&amp;w=333&amp;sz=144&amp;hl=en&amp;start=21&amp;zoom=1&amp;tbnid=cGzJa-FS7sy3mM:&amp;tbnh=130&amp;tbnw=87&amp;ei=WMjHTsPrH4r3rQeR1oCtDg&amp;prev=/search?q=Bushmen+tribes&amp;start=20&amp;hl=en&amp;sa=N&amp;rlz=1T4ADSA_enIN433IN433&amp;biw=1366&amp;bih=470&amp;tbm=isch&amp;prmd=imvns&amp;itbs=1" TargetMode="External"/><Relationship Id="rId7" Type="http://schemas.openxmlformats.org/officeDocument/2006/relationships/hyperlink" Target="http://www.google.co.in/imgres?imgurl=http://www.zanzibartrading.com/images_0-f/bushmenfamily.jpg&amp;imgrefurl=http://www.zanzibartrading.com/ostrichshell.htm&amp;usg=__XbDqcjv-R0jQ0H0Z_wkfRu_kG6o=&amp;h=324&amp;w=216&amp;sz=38&amp;hl=en&amp;start=4&amp;zoom=1&amp;tbnid=nPayWAYLRt9veM:&amp;tbnh=118&amp;tbnw=79&amp;ei=KMnHTpKQMYjprQeb4qjBDg&amp;prev=/search?q=Bushmen+tribes&amp;hl=en&amp;sa=N&amp;rlz=1T4ADSA_enIN433IN433&amp;biw=1366&amp;bih=470&amp;tbm=isch&amp;prmd=imvns&amp;itbs=1" TargetMode="External"/><Relationship Id="rId12" Type="http://schemas.openxmlformats.org/officeDocument/2006/relationships/image" Target="../media/image24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hyperlink" Target="http://www.google.co.in/imgres?imgurl=http://farm5.static.flickr.com/4146/5011886433_13b9278fb2.jpg&amp;imgrefurl=http://www.flickr.com/photos/world_discoverer/5011886433/&amp;usg=__coEoQdx9xdaIVS1tojRM5kMgZEY=&amp;h=333&amp;w=500&amp;sz=178&amp;hl=en&amp;start=7&amp;zoom=1&amp;tbnid=dIfcdJMcoqeYSM:&amp;tbnh=87&amp;tbnw=130&amp;ei=KMnHTpKQMYjprQeb4qjBDg&amp;prev=/search?q=Bushmen+tribes&amp;hl=en&amp;sa=N&amp;rlz=1T4ADSA_enIN433IN433&amp;biw=1366&amp;bih=470&amp;tbm=isch&amp;prmd=imvns&amp;itbs=1" TargetMode="External"/><Relationship Id="rId5" Type="http://schemas.openxmlformats.org/officeDocument/2006/relationships/hyperlink" Target="http://www.google.co.in/imgres?imgurl=http://newsthreat.com/blog/wp-content/uploads/2011/04/kung1.jpg&amp;imgrefurl=http://newsthreat.com/blog/?p=1027&amp;usg=__D1LG1jHrnMshC4R6R8Ik1M9hEGY=&amp;h=319&amp;w=450&amp;sz=22&amp;hl=en&amp;start=2&amp;zoom=1&amp;tbnid=XwvuS42yFbEoQM:&amp;tbnh=90&amp;tbnw=127&amp;ei=KMnHTpKQMYjprQeb4qjBDg&amp;prev=/search?q=Bushmen+tribes&amp;hl=en&amp;sa=N&amp;rlz=1T4ADSA_enIN433IN433&amp;biw=1366&amp;bih=470&amp;tbm=isch&amp;prmd=imvns&amp;itbs=1" TargetMode="External"/><Relationship Id="rId10" Type="http://schemas.openxmlformats.org/officeDocument/2006/relationships/image" Target="../media/image23.jpeg"/><Relationship Id="rId4" Type="http://schemas.openxmlformats.org/officeDocument/2006/relationships/image" Target="../media/image20.jpeg"/><Relationship Id="rId9" Type="http://schemas.openxmlformats.org/officeDocument/2006/relationships/hyperlink" Target="http://www.google.co.in/imgres?imgurl=http://images.tribe.net/tribe/upload/photo/36d/58f/36d58f4e-b087-4026-956c-32c0cead725a&amp;imgrefurl=http://people.tribe.net/80d2e1ba-a3dc-48b5-b661-2595cf092683/blog/2aeec120-8816-40a4-b924-41033b700069&amp;usg=__1NwhHGlkvFOrU3Fjr2xZU9SMRsw=&amp;h=300&amp;w=400&amp;sz=72&amp;hl=en&amp;start=5&amp;zoom=1&amp;tbnid=o6Vq6DdwNrrJhM:&amp;tbnh=93&amp;tbnw=124&amp;ei=KMnHTpKQMYjprQeb4qjBDg&amp;prev=/search?q=Bushmen+tribes&amp;hl=en&amp;sa=N&amp;rlz=1T4ADSA_enIN433IN433&amp;biw=1366&amp;bih=470&amp;tbm=isch&amp;prmd=imvns&amp;itbs=1" TargetMode="External"/><Relationship Id="rId1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imgres?imgurl=http://farm5.static.flickr.com/4113/5011901535_41332bffdb.jpg&amp;imgrefurl=http://www.flickr.com/photos/world_discoverer/5011901535/&amp;usg=__v9kcG5V5WyjqblBb6VmeTcMvKJ4=&amp;h=500&amp;w=333&amp;sz=134&amp;hl=en&amp;start=47&amp;zoom=1&amp;tbnid=ZLa3vj-Rio9nFM:&amp;tbnh=130&amp;tbnw=87&amp;ei=y8zHTq7uCsKIrAe60MS7Dg&amp;prev=/search?q=Bushmen+tribes&amp;start=40&amp;hl=en&amp;sa=N&amp;rlz=1T4ADSA_enIN433IN433&amp;biw=1366&amp;bih=470&amp;tbm=isch&amp;prmd=imvns&amp;itbs=1" TargetMode="External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hyperlink" Target="http://www.google.co.in/imgres?imgurl=http://www.robertaonline.it/namibia/etnie2.jpg&amp;imgrefurl=http://www.robertaonline.it/namibia/etnie1.html&amp;usg=__ABhICs_9D_2LwcjHc_4YtZn12Bo=&amp;h=385&amp;w=380&amp;sz=41&amp;hl=en&amp;start=54&amp;zoom=1&amp;tbnid=buzn6X0LPyrKJM:&amp;tbnh=123&amp;tbnw=121&amp;ei=y8zHTq7uCsKIrAe60MS7Dg&amp;prev=/search?q=Bushmen+tribes&amp;start=40&amp;hl=en&amp;sa=N&amp;rlz=1T4ADSA_enIN433IN433&amp;biw=1366&amp;bih=470&amp;tbm=isch&amp;prmd=imvns&amp;itbs=1" TargetMode="External"/><Relationship Id="rId4" Type="http://schemas.openxmlformats.org/officeDocument/2006/relationships/image" Target="../media/image26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hyperlink" Target="http://www.google.co.in/imgres?imgurl=http://www.ljtours.com/images/swazidancers.jpg&amp;imgrefurl=http://www.ljtours.com/culture.htm&amp;usg=__qlKIMXzpiQsZbDFN2sFdd_zrWhA=&amp;h=196&amp;w=127&amp;sz=6&amp;hl=en&amp;start=43&amp;zoom=1&amp;tbnid=7IWGOubUp08qJM:&amp;tbnh=104&amp;tbnw=67&amp;ei=y8zHTq7uCsKIrAe60MS7Dg&amp;prev=/search?q=Bushmen+tribes&amp;start=40&amp;hl=en&amp;sa=N&amp;rlz=1T4ADSA_enIN433IN433&amp;biw=1366&amp;bih=470&amp;tbm=isch&amp;prmd=imvns&amp;itbs=1" TargetMode="External"/><Relationship Id="rId3" Type="http://schemas.openxmlformats.org/officeDocument/2006/relationships/hyperlink" Target="http://www.google.co.in/imgres?imgurl=http://tomtrowbridge.com/2010/05_Indabab/Grassland_Bushmen.jpg&amp;imgrefurl=http://tomtrowbridge.com/&amp;usg=__UtJvrRpUysOb5b6KbuND5MtxKHA=&amp;h=300&amp;w=400&amp;sz=56&amp;hl=en&amp;start=24&amp;zoom=1&amp;tbnid=QhEL6X0PLl4bqM:&amp;tbnh=93&amp;tbnw=124&amp;ei=X8vHTvSNMcXorAf13sW8Dg&amp;prev=/search?q=Bushmen+tribes&amp;start=20&amp;hl=en&amp;sa=N&amp;rlz=1T4ADSA_enIN433IN433&amp;biw=1366&amp;bih=470&amp;tbm=isch&amp;prmd=imvns&amp;itbs=1" TargetMode="External"/><Relationship Id="rId7" Type="http://schemas.openxmlformats.org/officeDocument/2006/relationships/hyperlink" Target="http://www.google.co.in/imgres?imgurl=http://www.blacktomato.co.uk/wp-content/uploads/2010/04/bushmen-at-dusk.jpg&amp;imgrefurl=http://www.blacktomato.co.uk/42218/tribal-tradition-and-gourmet-grub/&amp;usg=__y8mx6j7UmFvxEeOUmhCYHGrl2wY=&amp;h=450&amp;w=750&amp;sz=43&amp;hl=en&amp;start=26&amp;zoom=1&amp;tbnid=vmB2q0qcIRGiRM:&amp;tbnh=85&amp;tbnw=141&amp;ei=X8vHTvSNMcXorAf13sW8Dg&amp;prev=/search?q=Bushmen+tribes&amp;start=20&amp;hl=en&amp;sa=N&amp;rlz=1T4ADSA_enIN433IN433&amp;biw=1366&amp;bih=470&amp;tbm=isch&amp;prmd=imvns&amp;itbs=1" TargetMode="External"/><Relationship Id="rId12" Type="http://schemas.openxmlformats.org/officeDocument/2006/relationships/image" Target="../media/image32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11" Type="http://schemas.openxmlformats.org/officeDocument/2006/relationships/hyperlink" Target="http://www.google.co.in/imgres?imgurl=http://normalbobsmith.com/hatemail_pic_bushman.gif&amp;imgrefurl=http://normalbobsmith.com/hatemail_02.html&amp;usg=__E6p4WhFBpwPR47KS9Vi93t39gn0=&amp;h=191&amp;w=108&amp;sz=4&amp;hl=en&amp;start=37&amp;zoom=1&amp;tbnid=Ks47CrL6kRUzKM:&amp;tbnh=103&amp;tbnw=58&amp;ei=X8vHTvSNMcXorAf13sW8Dg&amp;prev=/search?q=Bushmen+tribes&amp;start=20&amp;hl=en&amp;sa=N&amp;rlz=1T4ADSA_enIN433IN433&amp;biw=1366&amp;bih=470&amp;tbm=isch&amp;prmd=imvns&amp;itbs=1" TargetMode="External"/><Relationship Id="rId5" Type="http://schemas.openxmlformats.org/officeDocument/2006/relationships/hyperlink" Target="http://www.google.co.in/imgres?imgurl=http://images.travelpod.com/tripwow/photos/ta-0099-ea32-2f6e/women-of-the-bushman-tribe-karatu-tanzania+1152_12779918883-tpfil02aw-9496.jpg&amp;imgrefurl=http://tripwow.tripadvisor.com/slideshow-photo/women-of-the-bushman-tribe-karatu-tanzania.html?sid=10086962&amp;fid=upload_12779918883-tpfil02aw-9496&amp;usg=__A_4J3PFFtQonvonmOkF45X5vPPA=&amp;h=864&amp;w=1152&amp;sz=245&amp;hl=en&amp;start=25&amp;zoom=1&amp;tbnid=3BDFZ9GnDZDEQM:&amp;tbnh=113&amp;tbnw=150&amp;ei=X8vHTvSNMcXorAf13sW8Dg&amp;prev=/search?q=Bushmen+tribes&amp;start=20&amp;hl=en&amp;sa=N&amp;rlz=1T4ADSA_enIN433IN433&amp;biw=1366&amp;bih=470&amp;tbm=isch&amp;prmd=imvns&amp;itbs=1" TargetMode="External"/><Relationship Id="rId10" Type="http://schemas.openxmlformats.org/officeDocument/2006/relationships/image" Target="../media/image31.jpeg"/><Relationship Id="rId4" Type="http://schemas.openxmlformats.org/officeDocument/2006/relationships/image" Target="../media/image28.jpeg"/><Relationship Id="rId9" Type="http://schemas.openxmlformats.org/officeDocument/2006/relationships/hyperlink" Target="http://www.google.co.in/imgres?imgurl=http://farm5.static.flickr.com/4113/5011863413_6097985c9e.jpg&amp;imgrefurl=http://www.flickr.com/photos/world_discoverer/5011863413/&amp;usg=__N6zHmoUFTu-z-PioMj9CO_JTEC8=&amp;h=500&amp;w=333&amp;sz=173&amp;hl=en&amp;start=31&amp;zoom=1&amp;tbnid=zgsytjnvKfPtoM:&amp;tbnh=130&amp;tbnw=87&amp;ei=X8vHTvSNMcXorAf13sW8Dg&amp;prev=/search?q=Bushmen+tribes&amp;start=20&amp;hl=en&amp;sa=N&amp;rlz=1T4ADSA_enIN433IN433&amp;biw=1366&amp;bih=470&amp;tbm=isch&amp;prmd=imvns&amp;itbs=1" TargetMode="External"/><Relationship Id="rId14" Type="http://schemas.openxmlformats.org/officeDocument/2006/relationships/image" Target="../media/image33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13" Type="http://schemas.openxmlformats.org/officeDocument/2006/relationships/hyperlink" Target="http://www.google.co.in/imgres?imgurl=http://www.styleite.com/wp-content/uploads/2011/11/0-vogue.jpg&amp;imgrefurl=http://www.styleite.com/media/vogue-australia-wild-at-heart-isabel-lucas/&amp;usg=__8P-eyIClvyUTDzdIo9mW52y2kVk=&amp;h=432&amp;w=640&amp;sz=211&amp;hl=en&amp;start=162&amp;zoom=1&amp;tbnid=3FunXkKe4sbaXM:&amp;tbnh=92&amp;tbnw=137&amp;ei=o9DHTvLvJcKsrAfRsvXEDg&amp;prev=/search?q=Bushmen+tribes&amp;start=160&amp;hl=en&amp;sa=N&amp;rlz=1T4ADSA_enIN433IN433&amp;biw=1366&amp;bih=470&amp;tbm=isch&amp;prmd=imvns&amp;itbs=1" TargetMode="External"/><Relationship Id="rId3" Type="http://schemas.openxmlformats.org/officeDocument/2006/relationships/hyperlink" Target="http://www.google.co.in/imgres?imgurl=http://slgardiner.com/blogs-4/wp-content/uploads/2010/07/map-kalahari-tribes.jpg&amp;imgrefurl=http://slgardiner.com/blogs-4/&amp;usg=__TIMsPbwpJfs502YLTkhup1Sdixs=&amp;h=457&amp;w=521&amp;sz=115&amp;hl=en&amp;start=49&amp;zoom=1&amp;tbnid=Jt9vB0sNKZ4qSM:&amp;tbnh=115&amp;tbnw=131&amp;ei=y8zHTq7uCsKIrAe60MS7Dg&amp;prev=/search?q=Bushmen+tribes&amp;start=40&amp;hl=en&amp;sa=N&amp;rlz=1T4ADSA_enIN433IN433&amp;biw=1366&amp;bih=470&amp;tbm=isch&amp;prmd=imvns&amp;itbs=1" TargetMode="External"/><Relationship Id="rId7" Type="http://schemas.openxmlformats.org/officeDocument/2006/relationships/hyperlink" Target="http://www.google.co.in/imgres?imgurl=http://www.greenkalahari.com/Bushman1.jpg&amp;imgrefurl=http://www.greenkalahari.com/attract.html&amp;usg=__9efFFWIrpKZQVFa8CXd5YcnSiVQ=&amp;h=336&amp;w=480&amp;sz=56&amp;hl=en&amp;start=62&amp;zoom=1&amp;tbnid=RA_e9DuUY4nD5M:&amp;tbnh=90&amp;tbnw=129&amp;ei=V8_HTonpBIHprAepsIzkDQ&amp;prev=/search?q=Bushmen+tribes&amp;start=60&amp;hl=en&amp;sa=N&amp;rlz=1T4ADSA_enIN433IN433&amp;biw=1366&amp;bih=470&amp;tbm=isch&amp;prmd=imvns&amp;itbs=1" TargetMode="External"/><Relationship Id="rId12" Type="http://schemas.openxmlformats.org/officeDocument/2006/relationships/image" Target="../media/image38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11" Type="http://schemas.openxmlformats.org/officeDocument/2006/relationships/hyperlink" Target="http://www.google.co.in/imgres?imgurl=http://www.innercirclewomen.com/wp-content/uploads/2011/01/Hoodia-Gordonii.jpg&amp;imgrefurl=http://www.innercirclewomen.com/hoodia-gordonii-forget-hunger-shape.html&amp;usg=__TZpKsddOJNq41P86fH5Wf4YkHuw=&amp;h=200&amp;w=250&amp;sz=38&amp;hl=en&amp;start=120&amp;zoom=1&amp;tbnid=5tvAuk-uMDdY-M:&amp;tbnh=89&amp;tbnw=111&amp;ei=FdDHTtSvAo_QrQeuv4CcDg&amp;prev=/search?q=Bushmen+tribes&amp;start=100&amp;hl=en&amp;sa=N&amp;rlz=1T4ADSA_enIN433IN433&amp;biw=1366&amp;bih=470&amp;tbm=isch&amp;prmd=imvns&amp;itbs=1" TargetMode="External"/><Relationship Id="rId5" Type="http://schemas.openxmlformats.org/officeDocument/2006/relationships/hyperlink" Target="http://www.google.co.in/imgres?imgurl=http://www.detourdestinations.com/product_image.php?imageid=3086&amp;imgrefurl=http://www.detourdestinations.com/blog/tanzania-travel/tanzania-walking-safaris/&amp;usg=__vzU5lc-vJKKGyUq9CkBi5vFQ2OU=&amp;h=331&amp;w=500&amp;sz=43&amp;hl=en&amp;start=56&amp;zoom=1&amp;tbnid=eDgqsfvtZNnMvM:&amp;tbnh=86&amp;tbnw=130&amp;ei=y8zHTq7uCsKIrAe60MS7Dg&amp;prev=/search?q=Bushmen+tribes&amp;start=40&amp;hl=en&amp;sa=N&amp;rlz=1T4ADSA_enIN433IN433&amp;biw=1366&amp;bih=470&amp;tbm=isch&amp;prmd=imvns&amp;itbs=1" TargetMode="External"/><Relationship Id="rId10" Type="http://schemas.openxmlformats.org/officeDocument/2006/relationships/image" Target="../media/image37.jpeg"/><Relationship Id="rId4" Type="http://schemas.openxmlformats.org/officeDocument/2006/relationships/image" Target="../media/image34.jpeg"/><Relationship Id="rId9" Type="http://schemas.openxmlformats.org/officeDocument/2006/relationships/hyperlink" Target="http://www.google.co.in/imgres?imgurl=http://farm5.static.flickr.com/4149/5011835801_c837ce1ea5.jpg&amp;imgrefurl=http://www.flickr.com/photos/world_discoverer/5011835801/&amp;usg=__4_g2qoKP1oDJWSY1FEIamRgZ-RE=&amp;h=500&amp;w=333&amp;sz=160&amp;hl=en&amp;start=66&amp;zoom=1&amp;tbnid=YGB6d-Jh-1ACJM:&amp;tbnh=130&amp;tbnw=87&amp;ei=V8_HTonpBIHprAepsIzkDQ&amp;prev=/search?q=Bushmen+tribes&amp;start=60&amp;hl=en&amp;sa=N&amp;rlz=1T4ADSA_enIN433IN433&amp;biw=1366&amp;bih=470&amp;tbm=isch&amp;prmd=imvns&amp;itbs=1" TargetMode="External"/><Relationship Id="rId14" Type="http://schemas.openxmlformats.org/officeDocument/2006/relationships/image" Target="../media/image3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47799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CC00FF"/>
                </a:solidFill>
              </a:rPr>
              <a:t>Images of </a:t>
            </a:r>
            <a:r>
              <a:rPr lang="en-US" sz="6000" dirty="0" smtClean="0">
                <a:solidFill>
                  <a:srgbClr val="CC00FF"/>
                </a:solidFill>
              </a:rPr>
              <a:t>Eskimo</a:t>
            </a:r>
            <a:br>
              <a:rPr lang="en-US" sz="6000" dirty="0" smtClean="0">
                <a:solidFill>
                  <a:srgbClr val="CC00FF"/>
                </a:solidFill>
              </a:rPr>
            </a:br>
            <a:r>
              <a:rPr lang="en-US" sz="6000" dirty="0" smtClean="0">
                <a:solidFill>
                  <a:srgbClr val="CC00FF"/>
                </a:solidFill>
              </a:rPr>
              <a:t>Tundra Region</a:t>
            </a:r>
            <a:r>
              <a:rPr lang="en-US" sz="6000" dirty="0" smtClean="0">
                <a:solidFill>
                  <a:srgbClr val="CC00FF"/>
                </a:solidFill>
              </a:rPr>
              <a:t> </a:t>
            </a:r>
            <a:endParaRPr lang="en-US" sz="6000" dirty="0">
              <a:solidFill>
                <a:srgbClr val="CC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:\khot mam pendrive\images of eskimo people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khot mam pendrive\images of eskimo people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khot mam pendrive\images of eskimo people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khot mam pendrive\images of eskimo people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:\khot mam pendrive\images of eskimo people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khot mam pendrive\images of eskimo people\images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khot mam pendrive\images of eskimo people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96188"/>
            <a:ext cx="9144000" cy="676181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khot mam pendrive\images of eskimo people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khot mam pendrive\images of eskimo people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1462"/>
            <a:ext cx="9144000" cy="671653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khot mam pendrive\images of eskimo people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:\khot mam pendrive\images of eskimo people\images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smtClean="0">
                <a:solidFill>
                  <a:srgbClr val="CC00FF"/>
                </a:solidFill>
              </a:rPr>
              <a:t>Igloo</a:t>
            </a:r>
            <a:endParaRPr lang="en-US" sz="8000" dirty="0">
              <a:solidFill>
                <a:srgbClr val="CC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:\khot mam pendrive\images of eskimo people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43" y="1371600"/>
            <a:ext cx="8824686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2967335"/>
            <a:ext cx="3188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Bushmen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bomb.wav" builtIn="1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 descr="http://t1.gstatic.com/images?q=tbn:ANd9GcTUPzZV3GnfMR87lxiA-KRG008eVIFnkfY97qD7gY_73Bl7wnHWL2Rooh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76600"/>
            <a:ext cx="3124200" cy="3488370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ANd9GcRVDeqsCR003gMrVnBUYjxGamxUB4VJOmTAFgo_5tRNWKx9TPu8cIdsXrc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5575" y="228600"/>
            <a:ext cx="2968625" cy="3048000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ANd9GcSNkh6MLhVRqEHmqTECy9kVOVU4nGOYD5DkaHljYjQOo57QBBHb3Ohg9Q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0401" y="3429000"/>
            <a:ext cx="2743200" cy="3429000"/>
          </a:xfrm>
          <a:prstGeom prst="rect">
            <a:avLst/>
          </a:prstGeom>
          <a:noFill/>
        </p:spPr>
      </p:pic>
      <p:pic>
        <p:nvPicPr>
          <p:cNvPr id="13320" name="Picture 8" descr="http://t2.gstatic.com/images?q=tbn:ANd9GcQuUuoRIyez1ySZpYczIdJXd2qKbzvaE4PxxiSHwwJusoHNnkq10sQRUQ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3276600" y="152402"/>
            <a:ext cx="2743200" cy="3200398"/>
          </a:xfrm>
          <a:prstGeom prst="rect">
            <a:avLst/>
          </a:prstGeom>
          <a:noFill/>
        </p:spPr>
      </p:pic>
      <p:pic>
        <p:nvPicPr>
          <p:cNvPr id="13322" name="Picture 10" descr="http://t0.gstatic.com/images?q=tbn:ANd9GcRRuHLzBn5cZozXpX2B_ASQjV-wv9g9WM17GhGV0aCxIrLK5XwI7-Xr_7Nm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96000" y="304800"/>
            <a:ext cx="3048000" cy="3124200"/>
          </a:xfrm>
          <a:prstGeom prst="rect">
            <a:avLst/>
          </a:prstGeom>
          <a:noFill/>
        </p:spPr>
      </p:pic>
      <p:pic>
        <p:nvPicPr>
          <p:cNvPr id="13324" name="Picture 12" descr="http://t0.gstatic.com/images?q=tbn:ANd9GcTrMUCKoVGSWeBvzrXYw5mQ8S-UxvyTOZ4Mw_TUMl3b8Pn611Uxq0nQwl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019800" y="3429000"/>
            <a:ext cx="31242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3.gstatic.com/images?q=tbn:ANd9GcSwXd-d45iqxLXdHZ0OAq76IFEAvJ8PTCkfCnZwEvVjuKPQ6ptgvQ3h_3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898702" cy="3962399"/>
          </a:xfrm>
          <a:prstGeom prst="rect">
            <a:avLst/>
          </a:prstGeom>
          <a:noFill/>
        </p:spPr>
      </p:pic>
      <p:pic>
        <p:nvPicPr>
          <p:cNvPr id="11268" name="Picture 4" descr="http://t3.gstatic.com/images?q=tbn:ANd9GcTo12cDpqzks7Mx_QZRKIacKasC8yS6QS0u9fWtyl0Xbwrz9vr_JNmlWQ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00894" y="0"/>
            <a:ext cx="3218906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ANd9GcT_IZiRvbsD9cPXjSWXXpSv0F8PCCGITlymzWBb9ZbKdrjNQ0UcZ-Ccde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304800"/>
            <a:ext cx="2794000" cy="3048000"/>
          </a:xfrm>
          <a:prstGeom prst="rect">
            <a:avLst/>
          </a:prstGeom>
          <a:noFill/>
        </p:spPr>
      </p:pic>
      <p:pic>
        <p:nvPicPr>
          <p:cNvPr id="16388" name="Picture 4" descr="http://t1.gstatic.com/images?q=tbn:ANd9GcSa9VEcs5EuEaQI25oNORisArQJkfcNiIlB4EDGrFA_740eCfJ7xy2GL64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1" y="381000"/>
            <a:ext cx="3124200" cy="3124200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RlzTJ0OCf6WdAXYDQeqQesE9Qod8ZyfjevSWVOoWB6d9eVDMHDyyoAJEY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72200" y="457200"/>
            <a:ext cx="2971800" cy="3048000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R6s38XcmMw752ZWHfm3vulhcSR44vgEeQlhCnQhLwbPqEece4SKWAsQEN-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5575" y="3429000"/>
            <a:ext cx="2816225" cy="3429000"/>
          </a:xfrm>
          <a:prstGeom prst="rect">
            <a:avLst/>
          </a:prstGeom>
          <a:noFill/>
        </p:spPr>
      </p:pic>
      <p:pic>
        <p:nvPicPr>
          <p:cNvPr id="16394" name="Picture 10" descr="http://t3.gstatic.com/images?q=tbn:ANd9GcQR87VDbHUXSyxOiULuntt0AJ_H8AAlmdm4wZ1WYzZWMdg5EoULyiyeFa4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24200" y="3505200"/>
            <a:ext cx="3124199" cy="3352800"/>
          </a:xfrm>
          <a:prstGeom prst="rect">
            <a:avLst/>
          </a:prstGeom>
          <a:noFill/>
        </p:spPr>
      </p:pic>
      <p:pic>
        <p:nvPicPr>
          <p:cNvPr id="16396" name="Picture 12" descr="http://t2.gstatic.com/images?q=tbn:ANd9GcQOWwmwohMzhUsbdV27kTwcdnR_cbpRX_GYDGbFCWPTRVkrmRx_dEIiE_Q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096000" y="3505200"/>
            <a:ext cx="3047998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QtwY50KvRHuJMRfHd1Qcl9Hs6p8dzJCLzkyyy_FH9xTtZQCELgH5f3LLS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581400" cy="381000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R56cnbdOtyOZanH2alpeQADa4AA2nYg6vSWIrZ7h6-9eEKmDVoCeJbiodK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90617" y="0"/>
            <a:ext cx="3238783" cy="36576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ANd9GcQEHNGHTsLKZf9G-_8aU4gJJVHr1Vs4hyV3z4zW_R47Km_ShcOZEP4F-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5575" y="3733800"/>
            <a:ext cx="3121025" cy="312420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ANd9GcRtGf0-rtrIb6BeSIoUfZePBMi950pHZZrNfehvHhHy230dvSsSScIOmzci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00400" y="3810000"/>
            <a:ext cx="3276600" cy="3048000"/>
          </a:xfrm>
          <a:prstGeom prst="rect">
            <a:avLst/>
          </a:prstGeom>
          <a:noFill/>
        </p:spPr>
      </p:pic>
      <p:pic>
        <p:nvPicPr>
          <p:cNvPr id="1034" name="Picture 10" descr="http://t0.gstatic.com/images?q=tbn:ANd9GcTp3bcFxsofPWlPfFR-Ldw0EdLCnQ3uhNaUGBsrxYAu0uTddxukpEiYNys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6705600" y="0"/>
            <a:ext cx="2438400" cy="3657600"/>
          </a:xfrm>
          <a:prstGeom prst="rect">
            <a:avLst/>
          </a:prstGeom>
          <a:noFill/>
        </p:spPr>
      </p:pic>
      <p:pic>
        <p:nvPicPr>
          <p:cNvPr id="1036" name="Picture 12" descr="http://t3.gstatic.com/images?q=tbn:ANd9GcRUpokxmgCZtIk4Pa30RSltrMkUx9JVkVINV9m1udBrbMa8REL-oCIVHc4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77000" y="3657600"/>
            <a:ext cx="26670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khot mam pendrive\images of eskimo people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khot mam pendrive\images of eskimo people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836" y="152400"/>
            <a:ext cx="9039164" cy="6248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khot mam pendrive\images of eskimo people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khot mam pendrive\images of eskimo people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khot mam pendrive\images of eskimo people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khot mam pendrive\images of eskimo people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8568"/>
            <a:ext cx="9144000" cy="6759431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khot mam pendrive\images of eskimo people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84"/>
            <a:ext cx="9144000" cy="684041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</Words>
  <Application>Microsoft Office PowerPoint</Application>
  <PresentationFormat>On-screen Show (4:3)</PresentationFormat>
  <Paragraphs>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Images of Eskimo Tundra Region </vt:lpstr>
      <vt:lpstr>Igloo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of Eskimo</dc:title>
  <dc:creator>dell</dc:creator>
  <cp:lastModifiedBy>dell</cp:lastModifiedBy>
  <cp:revision>9</cp:revision>
  <dcterms:created xsi:type="dcterms:W3CDTF">2011-11-16T16:43:02Z</dcterms:created>
  <dcterms:modified xsi:type="dcterms:W3CDTF">2011-12-10T09:44:28Z</dcterms:modified>
</cp:coreProperties>
</file>