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audio1" ContentType="audio/x-wav"/>
  <Override PartName="/ppt/media/audio6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media/audio5" ContentType="audio/x-wav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media/audio4" ContentType="audio/x-wav"/>
  <Override PartName="/ppt/media/audio9" ContentType="audio/x-wav"/>
  <Override PartName="/ppt/media/audio12" ContentType="audio/x-wav"/>
  <Override PartName="/ppt/slideLayouts/slideLayout10.xml" ContentType="application/vnd.openxmlformats-officedocument.presentationml.slideLayout+xml"/>
  <Override PartName="/ppt/media/audio8" ContentType="audio/x-wav"/>
  <Override PartName="/ppt/media/audio3" ContentType="audio/x-wav"/>
  <Override PartName="/ppt/media/audio11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media/audio7" ContentType="audio/x-wav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media/audio10" ContentType="audio/x-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7E42-44FC-46FC-ADFD-44E69A0A43CF}" type="datetimeFigureOut">
              <a:rPr lang="en-US" smtClean="0"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CE0C-6CB0-4A8A-9655-0D8E4915A4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5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6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7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8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8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9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0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1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2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CC00CC"/>
                </a:solidFill>
              </a:rPr>
              <a:t/>
            </a:r>
            <a:br>
              <a:rPr lang="en-US" sz="5400" dirty="0" smtClean="0">
                <a:solidFill>
                  <a:srgbClr val="CC00CC"/>
                </a:solidFill>
              </a:rPr>
            </a:br>
            <a:r>
              <a:rPr lang="en-US" sz="5400" dirty="0" smtClean="0">
                <a:solidFill>
                  <a:srgbClr val="CC00CC"/>
                </a:solidFill>
              </a:rPr>
              <a:t>B.A.II-Paper No.III</a:t>
            </a:r>
            <a:br>
              <a:rPr lang="en-US" sz="5400" dirty="0" smtClean="0">
                <a:solidFill>
                  <a:srgbClr val="CC00CC"/>
                </a:solidFill>
              </a:rPr>
            </a:br>
            <a:r>
              <a:rPr lang="en-US" sz="5400" dirty="0" smtClean="0">
                <a:solidFill>
                  <a:srgbClr val="CC00CC"/>
                </a:solidFill>
              </a:rPr>
              <a:t/>
            </a:r>
            <a:br>
              <a:rPr lang="en-US" sz="5400" dirty="0" smtClean="0">
                <a:solidFill>
                  <a:srgbClr val="CC00CC"/>
                </a:solidFill>
              </a:rPr>
            </a:b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Human Geography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99"/>
                </a:solidFill>
              </a:rPr>
              <a:t>Images of Naga Tribes</a:t>
            </a:r>
            <a:endParaRPr lang="en-US" sz="5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images of naga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1" y="474478"/>
            <a:ext cx="6248400" cy="577392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images of naga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7315200" cy="571500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images of naga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076" y="914400"/>
            <a:ext cx="7098323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images of naga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762000"/>
            <a:ext cx="6019800" cy="5524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images of naga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6294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:\images of naga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82938"/>
            <a:ext cx="6858000" cy="543686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images of naga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838200"/>
            <a:ext cx="6324600" cy="541379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images of naga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09600"/>
            <a:ext cx="7086600" cy="57911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images of naga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609600"/>
            <a:ext cx="66294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:\images of naga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762000"/>
            <a:ext cx="6400800" cy="54101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images of naga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341586"/>
            <a:ext cx="6858000" cy="598301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images of naga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7620000" cy="56388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images of naga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762000"/>
            <a:ext cx="67818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images of naga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6019800" cy="6248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images of naga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" y="457200"/>
            <a:ext cx="78486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images of naga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564" y="1066800"/>
            <a:ext cx="6428873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images of naga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762000"/>
            <a:ext cx="662647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images of naga\download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70104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images of naga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6553200" cy="579120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On-screen Show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B.A.II-Paper No.III  Human Geography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B.A.II-Paper No.III Human Geography</dc:title>
  <dc:creator>dell</dc:creator>
  <cp:lastModifiedBy>dell</cp:lastModifiedBy>
  <cp:revision>23</cp:revision>
  <dcterms:created xsi:type="dcterms:W3CDTF">2011-08-14T15:40:54Z</dcterms:created>
  <dcterms:modified xsi:type="dcterms:W3CDTF">2011-08-14T16:15:45Z</dcterms:modified>
</cp:coreProperties>
</file>